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33C-0A66-4E7B-9349-CF5C83DEEA4D}" type="datetimeFigureOut">
              <a:rPr lang="en-US" smtClean="0"/>
              <a:t>2/16/2012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AF52-F2C3-44BD-BA8D-9432DFF061F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33C-0A66-4E7B-9349-CF5C83DEEA4D}" type="datetimeFigureOut">
              <a:rPr lang="en-US" smtClean="0"/>
              <a:t>2/16/2012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AF52-F2C3-44BD-BA8D-9432DFF061F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33C-0A66-4E7B-9349-CF5C83DEEA4D}" type="datetimeFigureOut">
              <a:rPr lang="en-US" smtClean="0"/>
              <a:t>2/16/2012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AF52-F2C3-44BD-BA8D-9432DFF061F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33C-0A66-4E7B-9349-CF5C83DEEA4D}" type="datetimeFigureOut">
              <a:rPr lang="en-US" smtClean="0"/>
              <a:t>2/16/2012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AF52-F2C3-44BD-BA8D-9432DFF061F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33C-0A66-4E7B-9349-CF5C83DEEA4D}" type="datetimeFigureOut">
              <a:rPr lang="en-US" smtClean="0"/>
              <a:t>2/16/2012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AF52-F2C3-44BD-BA8D-9432DFF061F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33C-0A66-4E7B-9349-CF5C83DEEA4D}" type="datetimeFigureOut">
              <a:rPr lang="en-US" smtClean="0"/>
              <a:t>2/16/2012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AF52-F2C3-44BD-BA8D-9432DFF061F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33C-0A66-4E7B-9349-CF5C83DEEA4D}" type="datetimeFigureOut">
              <a:rPr lang="en-US" smtClean="0"/>
              <a:t>2/16/2012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AF52-F2C3-44BD-BA8D-9432DFF061F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33C-0A66-4E7B-9349-CF5C83DEEA4D}" type="datetimeFigureOut">
              <a:rPr lang="en-US" smtClean="0"/>
              <a:t>2/16/2012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AF52-F2C3-44BD-BA8D-9432DFF061F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33C-0A66-4E7B-9349-CF5C83DEEA4D}" type="datetimeFigureOut">
              <a:rPr lang="en-US" smtClean="0"/>
              <a:t>2/16/2012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AF52-F2C3-44BD-BA8D-9432DFF061F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33C-0A66-4E7B-9349-CF5C83DEEA4D}" type="datetimeFigureOut">
              <a:rPr lang="en-US" smtClean="0"/>
              <a:t>2/16/2012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AF52-F2C3-44BD-BA8D-9432DFF061F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33C-0A66-4E7B-9349-CF5C83DEEA4D}" type="datetimeFigureOut">
              <a:rPr lang="en-US" smtClean="0"/>
              <a:t>2/16/2012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AF52-F2C3-44BD-BA8D-9432DFF061F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7433C-0A66-4E7B-9349-CF5C83DEEA4D}" type="datetimeFigureOut">
              <a:rPr lang="en-US" smtClean="0"/>
              <a:t>2/16/2012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CAF52-F2C3-44BD-BA8D-9432DFF061F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14346" y="5500702"/>
            <a:ext cx="9515858" cy="1080000"/>
            <a:chOff x="-214346" y="5500702"/>
            <a:chExt cx="9515858" cy="1080000"/>
          </a:xfrm>
        </p:grpSpPr>
        <p:grpSp>
          <p:nvGrpSpPr>
            <p:cNvPr id="16" name="Group 15"/>
            <p:cNvGrpSpPr/>
            <p:nvPr/>
          </p:nvGrpSpPr>
          <p:grpSpPr>
            <a:xfrm>
              <a:off x="-214346" y="5500702"/>
              <a:ext cx="8091550" cy="1080000"/>
              <a:chOff x="-32" y="5275148"/>
              <a:chExt cx="9594360" cy="1440000"/>
            </a:xfrm>
          </p:grpSpPr>
          <p:pic>
            <p:nvPicPr>
              <p:cNvPr id="4" name="Picture 3" descr="Alberta - Summer 2006 151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74328" y="5275148"/>
                <a:ext cx="1920000" cy="1440000"/>
              </a:xfrm>
              <a:prstGeom prst="rect">
                <a:avLst/>
              </a:prstGeom>
            </p:spPr>
          </p:pic>
          <p:pic>
            <p:nvPicPr>
              <p:cNvPr id="6" name="Picture 5" descr="harris and nelge do canada 2007 157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2" y="5275148"/>
                <a:ext cx="1924485" cy="1440000"/>
              </a:xfrm>
              <a:prstGeom prst="rect">
                <a:avLst/>
              </a:prstGeom>
            </p:spPr>
          </p:pic>
          <p:pic>
            <p:nvPicPr>
              <p:cNvPr id="7" name="Picture 6" descr="harris and nelge do canada 2007 210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55952" y="5275148"/>
                <a:ext cx="1924485" cy="1440000"/>
              </a:xfrm>
              <a:prstGeom prst="rect">
                <a:avLst/>
              </a:prstGeom>
            </p:spPr>
          </p:pic>
          <p:pic>
            <p:nvPicPr>
              <p:cNvPr id="8" name="Picture 7" descr="IMGP0409_edited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40774" y="5275148"/>
                <a:ext cx="1920000" cy="1440000"/>
              </a:xfrm>
              <a:prstGeom prst="rect">
                <a:avLst/>
              </a:prstGeom>
            </p:spPr>
          </p:pic>
          <p:pic>
            <p:nvPicPr>
              <p:cNvPr id="10" name="Picture 9" descr="Limnos 042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928794" y="5275148"/>
                <a:ext cx="1924485" cy="1440000"/>
              </a:xfrm>
              <a:prstGeom prst="rect">
                <a:avLst/>
              </a:prstGeom>
            </p:spPr>
          </p:pic>
        </p:grpSp>
        <p:pic>
          <p:nvPicPr>
            <p:cNvPr id="13" name="Picture 12" descr="Vancity 049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58148" y="5500702"/>
              <a:ext cx="1443364" cy="1080000"/>
            </a:xfrm>
            <a:prstGeom prst="rect">
              <a:avLst/>
            </a:prstGeom>
          </p:spPr>
        </p:pic>
      </p:grpSp>
      <p:pic>
        <p:nvPicPr>
          <p:cNvPr id="15" name="Picture 14" descr="lOGO_canada-large_sponso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910" y="151163"/>
            <a:ext cx="8929718" cy="520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285992"/>
            <a:ext cx="8929718" cy="4286280"/>
          </a:xfrm>
          <a:noFill/>
        </p:spPr>
        <p:txBody>
          <a:bodyPr>
            <a:noAutofit/>
          </a:bodyPr>
          <a:lstStyle/>
          <a:p>
            <a:r>
              <a:rPr lang="en-CA" sz="4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Sharing of experiences and knowledge in CC adaptation in water resources</a:t>
            </a:r>
          </a:p>
          <a:p>
            <a:r>
              <a:rPr lang="en-CA" sz="4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Focus on practical tools, applied science, policy, participatory methods &amp; case studies  </a:t>
            </a:r>
          </a:p>
        </p:txBody>
      </p:sp>
      <p:pic>
        <p:nvPicPr>
          <p:cNvPr id="5" name="Picture 4" descr="Backup_of_lOGO_canada-no_sponsors-no-out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8" y="148030"/>
            <a:ext cx="8929750" cy="2319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28802"/>
            <a:ext cx="8072494" cy="4286280"/>
          </a:xfrm>
          <a:noFill/>
        </p:spPr>
        <p:txBody>
          <a:bodyPr>
            <a:noAutofit/>
          </a:bodyPr>
          <a:lstStyle/>
          <a:p>
            <a:r>
              <a:rPr lang="en-CA" sz="4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n-CA" sz="4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esign and review of a National Compendium &amp; Summary Report on the State of Practice of Water Adaptation in Canada. </a:t>
            </a:r>
          </a:p>
          <a:p>
            <a:r>
              <a:rPr lang="en-CA" sz="4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Strengths, Opportunities and Recommendations</a:t>
            </a:r>
          </a:p>
        </p:txBody>
      </p:sp>
      <p:pic>
        <p:nvPicPr>
          <p:cNvPr id="5" name="Picture 4" descr="Backup_of_lOGO_canada-no_sponsors-no-out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8" y="148030"/>
            <a:ext cx="8929750" cy="2319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214554"/>
            <a:ext cx="6643734" cy="4286280"/>
          </a:xfrm>
          <a:noFill/>
        </p:spPr>
        <p:txBody>
          <a:bodyPr>
            <a:noAutofit/>
          </a:bodyPr>
          <a:lstStyle/>
          <a:p>
            <a:r>
              <a:rPr lang="en-CA" sz="4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Harris </a:t>
            </a:r>
            <a:r>
              <a:rPr lang="en-CA" sz="4200" b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Switzman</a:t>
            </a:r>
            <a:endParaRPr lang="en-CA" sz="4200" b="1" dirty="0" smtClean="0"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38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hswitzman@trca.on.ca</a:t>
            </a:r>
          </a:p>
          <a:p>
            <a:r>
              <a:rPr lang="en-CA" sz="4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March 22 &amp; 23</a:t>
            </a:r>
          </a:p>
          <a:p>
            <a:pPr lvl="1"/>
            <a:r>
              <a:rPr lang="en-CA" sz="38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Toronto, Ontario </a:t>
            </a:r>
          </a:p>
          <a:p>
            <a:r>
              <a:rPr lang="en-CA" sz="4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More details to follow</a:t>
            </a:r>
          </a:p>
          <a:p>
            <a:endParaRPr lang="en-CA" sz="4200" b="1" dirty="0" smtClean="0"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ackup_of_lOGO_canada-no_sponsors-no-out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8" y="148030"/>
            <a:ext cx="8929750" cy="2319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56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HarrisS</dc:creator>
  <cp:lastModifiedBy>HarrisS</cp:lastModifiedBy>
  <cp:revision>26</cp:revision>
  <dcterms:created xsi:type="dcterms:W3CDTF">2012-02-16T01:44:31Z</dcterms:created>
  <dcterms:modified xsi:type="dcterms:W3CDTF">2012-02-16T05:55:19Z</dcterms:modified>
</cp:coreProperties>
</file>